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307" r:id="rId2"/>
    <p:sldId id="693" r:id="rId3"/>
    <p:sldId id="261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694" r:id="rId17"/>
    <p:sldId id="695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697" r:id="rId44"/>
    <p:sldId id="305" r:id="rId45"/>
    <p:sldId id="331" r:id="rId46"/>
    <p:sldId id="327" r:id="rId47"/>
    <p:sldId id="280" r:id="rId48"/>
    <p:sldId id="565" r:id="rId49"/>
    <p:sldId id="682" r:id="rId50"/>
    <p:sldId id="320" r:id="rId51"/>
    <p:sldId id="336" r:id="rId52"/>
    <p:sldId id="683" r:id="rId53"/>
    <p:sldId id="691" r:id="rId54"/>
    <p:sldId id="309" r:id="rId55"/>
    <p:sldId id="680" r:id="rId56"/>
    <p:sldId id="323" r:id="rId57"/>
    <p:sldId id="329" r:id="rId58"/>
    <p:sldId id="690" r:id="rId59"/>
    <p:sldId id="685" r:id="rId6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12/07/2023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07.12.2023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07.12.2023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07.12.2023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07.12.2023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07.12.2023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07.12.2023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07.12.2023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2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0.png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s://arxiv.org/abs/1411.1784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14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567153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14248</TotalTime>
  <Words>4074</Words>
  <Application>Microsoft Office PowerPoint</Application>
  <PresentationFormat>Widescreen</PresentationFormat>
  <Paragraphs>650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PowerPoint Presentation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298</cp:revision>
  <dcterms:created xsi:type="dcterms:W3CDTF">2022-07-11T13:02:20Z</dcterms:created>
  <dcterms:modified xsi:type="dcterms:W3CDTF">2023-12-07T13:59:22Z</dcterms:modified>
</cp:coreProperties>
</file>